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402925" cy="36004500"/>
  <p:notesSz cx="6781800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indent="-123720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indent="-247599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indent="-371479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indent="-4953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4074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0889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7703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4516" algn="l" defTabSz="91363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342">
          <p15:clr>
            <a:srgbClr val="A4A3A4"/>
          </p15:clr>
        </p15:guide>
        <p15:guide id="2" pos="73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58A"/>
    <a:srgbClr val="0D3759"/>
    <a:srgbClr val="003300"/>
    <a:srgbClr val="336600"/>
    <a:srgbClr val="00CC00"/>
    <a:srgbClr val="FF0000"/>
    <a:srgbClr val="0033CC"/>
    <a:srgbClr val="66CCFF"/>
    <a:srgbClr val="8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40" d="100"/>
          <a:sy n="40" d="100"/>
        </p:scale>
        <p:origin x="-1056" y="72"/>
      </p:cViewPr>
      <p:guideLst>
        <p:guide orient="horz" pos="11342"/>
        <p:guide pos="73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4F84F-413F-44AB-8397-D8E0C18D21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39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744538"/>
            <a:ext cx="241776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41BD34-B319-4D7B-8291-A7B4D13629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92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94021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389629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085235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780843" algn="l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847703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172439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1867848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563256" algn="l" defTabSz="3390812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FE46C-C4A3-468F-9AA9-59FF7BE2B26A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82813" y="744538"/>
            <a:ext cx="2417762" cy="3719512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17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5220" y="11182651"/>
            <a:ext cx="19892488" cy="771971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10443" y="20402554"/>
            <a:ext cx="16382048" cy="9201149"/>
          </a:xfrm>
        </p:spPr>
        <p:txBody>
          <a:bodyPr/>
          <a:lstStyle>
            <a:lvl1pPr marL="0" indent="0" algn="ctr">
              <a:buNone/>
              <a:defRPr/>
            </a:lvl1pPr>
            <a:lvl2pPr marL="1695408" indent="0" algn="ctr">
              <a:buNone/>
              <a:defRPr/>
            </a:lvl2pPr>
            <a:lvl3pPr marL="3390812" indent="0" algn="ctr">
              <a:buNone/>
              <a:defRPr/>
            </a:lvl3pPr>
            <a:lvl4pPr marL="5086220" indent="0" algn="ctr">
              <a:buNone/>
              <a:defRPr/>
            </a:lvl4pPr>
            <a:lvl5pPr marL="6781627" indent="0" algn="ctr">
              <a:buNone/>
              <a:defRPr/>
            </a:lvl5pPr>
            <a:lvl6pPr marL="8477036" indent="0" algn="ctr">
              <a:buNone/>
              <a:defRPr/>
            </a:lvl6pPr>
            <a:lvl7pPr marL="10172439" indent="0" algn="ctr">
              <a:buNone/>
              <a:defRPr/>
            </a:lvl7pPr>
            <a:lvl8pPr marL="11867848" indent="0" algn="ctr">
              <a:buNone/>
              <a:defRPr/>
            </a:lvl8pPr>
            <a:lvl9pPr marL="13563256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5F3D-1DF4-4AB9-AEE4-B47D2414DFB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C003B-938E-421B-AC10-238BC549C7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967121" y="1443944"/>
            <a:ext cx="5265658" cy="3071633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70149" y="1443944"/>
            <a:ext cx="15276909" cy="307163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BF60-1391-462B-8CDB-D2E61285C63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5C868-EDEB-4955-A4C3-380ACA27D5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316" y="23134146"/>
            <a:ext cx="19892488" cy="7150894"/>
          </a:xfrm>
        </p:spPr>
        <p:txBody>
          <a:bodyPr anchor="t"/>
          <a:lstStyle>
            <a:lvl1pPr algn="l">
              <a:defRPr sz="14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47316" y="15258161"/>
            <a:ext cx="19892488" cy="7875984"/>
          </a:xfrm>
        </p:spPr>
        <p:txBody>
          <a:bodyPr anchor="b"/>
          <a:lstStyle>
            <a:lvl1pPr marL="0" indent="0">
              <a:buNone/>
              <a:defRPr sz="7500"/>
            </a:lvl1pPr>
            <a:lvl2pPr marL="1695408" indent="0">
              <a:buNone/>
              <a:defRPr sz="6800"/>
            </a:lvl2pPr>
            <a:lvl3pPr marL="3390812" indent="0">
              <a:buNone/>
              <a:defRPr sz="5900"/>
            </a:lvl3pPr>
            <a:lvl4pPr marL="5086220" indent="0">
              <a:buNone/>
              <a:defRPr sz="5200"/>
            </a:lvl4pPr>
            <a:lvl5pPr marL="6781627" indent="0">
              <a:buNone/>
              <a:defRPr sz="5200"/>
            </a:lvl5pPr>
            <a:lvl6pPr marL="8477036" indent="0">
              <a:buNone/>
              <a:defRPr sz="5200"/>
            </a:lvl6pPr>
            <a:lvl7pPr marL="10172439" indent="0">
              <a:buNone/>
              <a:defRPr sz="5200"/>
            </a:lvl7pPr>
            <a:lvl8pPr marL="11867848" indent="0">
              <a:buNone/>
              <a:defRPr sz="5200"/>
            </a:lvl8pPr>
            <a:lvl9pPr marL="13563256" indent="0">
              <a:buNone/>
              <a:defRPr sz="52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2754-10AA-441E-83A0-230ED0B703E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014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61498" y="8401056"/>
            <a:ext cx="10271283" cy="23759220"/>
          </a:xfrm>
        </p:spPr>
        <p:txBody>
          <a:bodyPr/>
          <a:lstStyle>
            <a:lvl1pPr>
              <a:defRPr sz="10300"/>
            </a:lvl1pPr>
            <a:lvl2pPr>
              <a:defRPr sz="87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90CB-C26B-4149-80F6-714E886796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0147" y="8057266"/>
            <a:ext cx="10341712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70147" y="11420179"/>
            <a:ext cx="10341712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1891081" y="8057266"/>
            <a:ext cx="10341709" cy="3362919"/>
          </a:xfrm>
        </p:spPr>
        <p:txBody>
          <a:bodyPr anchor="b"/>
          <a:lstStyle>
            <a:lvl1pPr marL="0" indent="0">
              <a:buNone/>
              <a:defRPr sz="8700" b="1"/>
            </a:lvl1pPr>
            <a:lvl2pPr marL="1695408" indent="0">
              <a:buNone/>
              <a:defRPr sz="7500" b="1"/>
            </a:lvl2pPr>
            <a:lvl3pPr marL="3390812" indent="0">
              <a:buNone/>
              <a:defRPr sz="6800" b="1"/>
            </a:lvl3pPr>
            <a:lvl4pPr marL="5086220" indent="0">
              <a:buNone/>
              <a:defRPr sz="5900" b="1"/>
            </a:lvl4pPr>
            <a:lvl5pPr marL="6781627" indent="0">
              <a:buNone/>
              <a:defRPr sz="5900" b="1"/>
            </a:lvl5pPr>
            <a:lvl6pPr marL="8477036" indent="0">
              <a:buNone/>
              <a:defRPr sz="5900" b="1"/>
            </a:lvl6pPr>
            <a:lvl7pPr marL="10172439" indent="0">
              <a:buNone/>
              <a:defRPr sz="5900" b="1"/>
            </a:lvl7pPr>
            <a:lvl8pPr marL="11867848" indent="0">
              <a:buNone/>
              <a:defRPr sz="5900" b="1"/>
            </a:lvl8pPr>
            <a:lvl9pPr marL="13563256" indent="0">
              <a:buNone/>
              <a:defRPr sz="5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1891081" y="11420179"/>
            <a:ext cx="10341709" cy="20740093"/>
          </a:xfrm>
        </p:spPr>
        <p:txBody>
          <a:bodyPr/>
          <a:lstStyle>
            <a:lvl1pPr>
              <a:defRPr sz="8700"/>
            </a:lvl1pPr>
            <a:lvl2pPr>
              <a:defRPr sz="7500"/>
            </a:lvl2pPr>
            <a:lvl3pPr>
              <a:defRPr sz="68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14054-7607-46CC-B4FC-9F517EA22C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44912-7409-4BC4-A576-38D95A0302E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47193-431A-483B-BE6F-6A8073E324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0148" y="1431434"/>
            <a:ext cx="7698047" cy="610076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9899" y="1431437"/>
            <a:ext cx="13082885" cy="30728839"/>
          </a:xfrm>
        </p:spPr>
        <p:txBody>
          <a:bodyPr/>
          <a:lstStyle>
            <a:lvl1pPr>
              <a:defRPr sz="11700"/>
            </a:lvl1pPr>
            <a:lvl2pPr>
              <a:defRPr sz="10300"/>
            </a:lvl2pPr>
            <a:lvl3pPr>
              <a:defRPr sz="87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70148" y="7532196"/>
            <a:ext cx="7698047" cy="2462807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EF4A0-6DB3-46F9-8BBC-6C0DA67575A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88494" y="25203152"/>
            <a:ext cx="14041756" cy="297537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8494" y="3219157"/>
            <a:ext cx="14041756" cy="21602701"/>
          </a:xfrm>
        </p:spPr>
        <p:txBody>
          <a:bodyPr/>
          <a:lstStyle>
            <a:lvl1pPr marL="0" indent="0">
              <a:buNone/>
              <a:defRPr sz="11700"/>
            </a:lvl1pPr>
            <a:lvl2pPr marL="1695408" indent="0">
              <a:buNone/>
              <a:defRPr sz="10300"/>
            </a:lvl2pPr>
            <a:lvl3pPr marL="3390812" indent="0">
              <a:buNone/>
              <a:defRPr sz="8700"/>
            </a:lvl3pPr>
            <a:lvl4pPr marL="5086220" indent="0">
              <a:buNone/>
              <a:defRPr sz="7500"/>
            </a:lvl4pPr>
            <a:lvl5pPr marL="6781627" indent="0">
              <a:buNone/>
              <a:defRPr sz="7500"/>
            </a:lvl5pPr>
            <a:lvl6pPr marL="8477036" indent="0">
              <a:buNone/>
              <a:defRPr sz="7500"/>
            </a:lvl6pPr>
            <a:lvl7pPr marL="10172439" indent="0">
              <a:buNone/>
              <a:defRPr sz="7500"/>
            </a:lvl7pPr>
            <a:lvl8pPr marL="11867848" indent="0">
              <a:buNone/>
              <a:defRPr sz="7500"/>
            </a:lvl8pPr>
            <a:lvl9pPr marL="13563256" indent="0">
              <a:buNone/>
              <a:defRPr sz="7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88494" y="28178527"/>
            <a:ext cx="14041756" cy="4225528"/>
          </a:xfrm>
        </p:spPr>
        <p:txBody>
          <a:bodyPr/>
          <a:lstStyle>
            <a:lvl1pPr marL="0" indent="0">
              <a:buNone/>
              <a:defRPr sz="5200"/>
            </a:lvl1pPr>
            <a:lvl2pPr marL="1695408" indent="0">
              <a:buNone/>
              <a:defRPr sz="4600"/>
            </a:lvl2pPr>
            <a:lvl3pPr marL="3390812" indent="0">
              <a:buNone/>
              <a:defRPr sz="3600"/>
            </a:lvl3pPr>
            <a:lvl4pPr marL="5086220" indent="0">
              <a:buNone/>
              <a:defRPr sz="3300"/>
            </a:lvl4pPr>
            <a:lvl5pPr marL="6781627" indent="0">
              <a:buNone/>
              <a:defRPr sz="3300"/>
            </a:lvl5pPr>
            <a:lvl6pPr marL="8477036" indent="0">
              <a:buNone/>
              <a:defRPr sz="3300"/>
            </a:lvl6pPr>
            <a:lvl7pPr marL="10172439" indent="0">
              <a:buNone/>
              <a:defRPr sz="3300"/>
            </a:lvl7pPr>
            <a:lvl8pPr marL="11867848" indent="0">
              <a:buNone/>
              <a:defRPr sz="3300"/>
            </a:lvl8pPr>
            <a:lvl9pPr marL="13563256" indent="0">
              <a:buNone/>
              <a:defRPr sz="3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5A8-DD21-4325-B5BF-ED0D66B8C8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1444626"/>
            <a:ext cx="21062950" cy="600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8401052"/>
            <a:ext cx="21062950" cy="2375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92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240" y="32785052"/>
            <a:ext cx="7410450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ctr">
              <a:defRPr sz="5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1941" y="32785052"/>
            <a:ext cx="5460999" cy="2500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084" tIns="169541" rIns="339084" bIns="169541" numCol="1" anchor="t" anchorCtr="0" compatLnSpc="1">
            <a:prstTxWarp prst="textNoShape">
              <a:avLst/>
            </a:prstTxWarp>
          </a:bodyPr>
          <a:lstStyle>
            <a:lvl1pPr algn="r">
              <a:defRPr sz="5200"/>
            </a:lvl1pPr>
          </a:lstStyle>
          <a:p>
            <a:pPr>
              <a:defRPr/>
            </a:pPr>
            <a:fld id="{8836CE3E-D9D8-4F76-9B5D-A911B4A01EC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5pPr>
      <a:lvl6pPr marL="1695408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6pPr>
      <a:lvl7pPr marL="3390812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7pPr>
      <a:lvl8pPr marL="5086220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8pPr>
      <a:lvl9pPr marL="6781627" algn="ctr" rtl="0" fontAlgn="base">
        <a:spcBef>
          <a:spcPct val="0"/>
        </a:spcBef>
        <a:spcAft>
          <a:spcPct val="0"/>
        </a:spcAft>
        <a:defRPr sz="16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270516" indent="-1270516" algn="l" rtl="0" eaLnBrk="0" fontAlgn="base" hangingPunct="0">
        <a:spcBef>
          <a:spcPct val="20000"/>
        </a:spcBef>
        <a:spcAft>
          <a:spcPct val="0"/>
        </a:spcAft>
        <a:buChar char="•"/>
        <a:defRPr sz="11700">
          <a:solidFill>
            <a:schemeClr val="tx1"/>
          </a:solidFill>
          <a:latin typeface="+mn-lt"/>
          <a:ea typeface="+mn-ea"/>
          <a:cs typeface="+mn-cs"/>
        </a:defRPr>
      </a:lvl1pPr>
      <a:lvl2pPr marL="2753578" indent="-1059556" algn="l" rtl="0" eaLnBrk="0" fontAlgn="base" hangingPunct="0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  <a:cs typeface="+mn-cs"/>
        </a:defRPr>
      </a:lvl2pPr>
      <a:lvl3pPr marL="4238225" indent="-847011" algn="l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  <a:cs typeface="+mn-cs"/>
        </a:defRPr>
      </a:lvl3pPr>
      <a:lvl4pPr marL="5933833" indent="-847011" algn="l" rtl="0" eaLnBrk="0" fontAlgn="base" hangingPunct="0">
        <a:spcBef>
          <a:spcPct val="20000"/>
        </a:spcBef>
        <a:spcAft>
          <a:spcPct val="0"/>
        </a:spcAft>
        <a:buChar char="–"/>
        <a:defRPr sz="7500">
          <a:solidFill>
            <a:schemeClr val="tx1"/>
          </a:solidFill>
          <a:latin typeface="+mn-lt"/>
          <a:cs typeface="+mn-cs"/>
        </a:defRPr>
      </a:lvl4pPr>
      <a:lvl5pPr marL="7627855" indent="-847011" algn="l" rtl="0" eaLnBrk="0" fontAlgn="base" hangingPunct="0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5pPr>
      <a:lvl6pPr marL="9324735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6pPr>
      <a:lvl7pPr marL="11020143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7pPr>
      <a:lvl8pPr marL="12715552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8pPr>
      <a:lvl9pPr marL="14410960" indent="-847704" algn="l" rtl="0" fontAlgn="base">
        <a:spcBef>
          <a:spcPct val="20000"/>
        </a:spcBef>
        <a:spcAft>
          <a:spcPct val="0"/>
        </a:spcAft>
        <a:buChar char="»"/>
        <a:defRPr sz="7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40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390812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086220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781627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7703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172439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867848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563256" algn="l" defTabSz="3390812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180426" y="2713787"/>
            <a:ext cx="23078320" cy="922867"/>
          </a:xfrm>
          <a:prstGeom prst="round2SameRect">
            <a:avLst>
              <a:gd name="adj1" fmla="val 2217"/>
              <a:gd name="adj2" fmla="val 50000"/>
            </a:avLst>
          </a:prstGeom>
          <a:solidFill>
            <a:srgbClr val="0D3759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defTabSz="91436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1</a:t>
            </a:r>
            <a:r>
              <a:rPr lang="en-US" sz="4000" b="1" baseline="30000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st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 Symposium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on </a:t>
            </a:r>
            <a:r>
              <a:rPr lang="pl-PL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Critical Infrastructres Resilience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                                 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                     November 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11, 2025</a:t>
            </a:r>
            <a:endParaRPr lang="fr-FR" sz="4000" b="1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Cambria" pitchFamily="18" charset="0"/>
              <a:ea typeface="Verdana" panose="020B0604030504040204" pitchFamily="34" charset="0"/>
            </a:endParaRPr>
          </a:p>
        </p:txBody>
      </p:sp>
      <p:sp>
        <p:nvSpPr>
          <p:cNvPr id="1057" name="AutoShape 448"/>
          <p:cNvSpPr>
            <a:spLocks noChangeArrowheads="1"/>
          </p:cNvSpPr>
          <p:nvPr/>
        </p:nvSpPr>
        <p:spPr bwMode="auto">
          <a:xfrm>
            <a:off x="106199" y="30862263"/>
            <a:ext cx="23162384" cy="4848792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14558A"/>
            </a:solidFill>
            <a:round/>
            <a:headEnd/>
            <a:tailEnd/>
          </a:ln>
        </p:spPr>
        <p:txBody>
          <a:bodyPr wrap="none" lIns="339084" tIns="169541" rIns="339084" bIns="169541" anchor="ctr"/>
          <a:lstStyle/>
          <a:p>
            <a:endParaRPr lang="fr-FR"/>
          </a:p>
        </p:txBody>
      </p:sp>
      <p:sp>
        <p:nvSpPr>
          <p:cNvPr id="1076" name="AutoShape 1245"/>
          <p:cNvSpPr>
            <a:spLocks noChangeArrowheads="1"/>
          </p:cNvSpPr>
          <p:nvPr/>
        </p:nvSpPr>
        <p:spPr bwMode="auto">
          <a:xfrm>
            <a:off x="106197" y="7309062"/>
            <a:ext cx="23146195" cy="4155439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14558A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1081" name="AutoShape 145"/>
          <p:cNvSpPr>
            <a:spLocks noChangeArrowheads="1"/>
          </p:cNvSpPr>
          <p:nvPr/>
        </p:nvSpPr>
        <p:spPr bwMode="auto">
          <a:xfrm>
            <a:off x="106198" y="21422630"/>
            <a:ext cx="23146194" cy="9253027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14558A"/>
            </a:solidFill>
            <a:round/>
            <a:headEnd/>
            <a:tailEnd/>
          </a:ln>
        </p:spPr>
        <p:txBody>
          <a:bodyPr wrap="none" lIns="105137" tIns="52568" rIns="105137" bIns="52568" anchor="ctr"/>
          <a:lstStyle/>
          <a:p>
            <a:endParaRPr lang="fr-FR"/>
          </a:p>
        </p:txBody>
      </p:sp>
      <p:grpSp>
        <p:nvGrpSpPr>
          <p:cNvPr id="100" name="Groupe 99"/>
          <p:cNvGrpSpPr/>
          <p:nvPr/>
        </p:nvGrpSpPr>
        <p:grpSpPr>
          <a:xfrm>
            <a:off x="1" y="0"/>
            <a:ext cx="23252391" cy="3599067"/>
            <a:chOff x="1" y="0"/>
            <a:chExt cx="23252391" cy="3893436"/>
          </a:xfrm>
        </p:grpSpPr>
        <p:sp>
          <p:nvSpPr>
            <p:cNvPr id="94" name="AutoShape 1309"/>
            <p:cNvSpPr>
              <a:spLocks noChangeArrowheads="1"/>
            </p:cNvSpPr>
            <p:nvPr/>
          </p:nvSpPr>
          <p:spPr bwMode="auto">
            <a:xfrm>
              <a:off x="212392" y="361252"/>
              <a:ext cx="23040000" cy="3532184"/>
            </a:xfrm>
            <a:prstGeom prst="flowChartAlternateProcess">
              <a:avLst/>
            </a:prstGeom>
            <a:noFill/>
            <a:ln w="57150">
              <a:solidFill>
                <a:srgbClr val="14558A"/>
              </a:solidFill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defTabSz="957263">
                <a:buClr>
                  <a:schemeClr val="folHlink"/>
                </a:buClr>
                <a:defRPr/>
              </a:pPr>
              <a:endParaRPr lang="en-US" sz="3200" dirty="0">
                <a:solidFill>
                  <a:srgbClr val="002060"/>
                </a:solidFill>
                <a:latin typeface="Britannic Bold" pitchFamily="34" charset="0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1" y="0"/>
              <a:ext cx="212392" cy="383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105137" tIns="52568" rIns="105137" bIns="52568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fr-FR"/>
            </a:p>
          </p:txBody>
        </p:sp>
      </p:grpSp>
      <p:sp>
        <p:nvSpPr>
          <p:cNvPr id="99" name="Rectangle 98"/>
          <p:cNvSpPr/>
          <p:nvPr/>
        </p:nvSpPr>
        <p:spPr>
          <a:xfrm>
            <a:off x="-506866" y="3832325"/>
            <a:ext cx="23663447" cy="329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200"/>
            <a:r>
              <a:rPr lang="fr-FR" sz="4800" b="1" dirty="0">
                <a:solidFill>
                  <a:schemeClr val="bg1"/>
                </a:solidFill>
              </a:rPr>
              <a:t>&lt; </a:t>
            </a:r>
            <a:r>
              <a:rPr lang="en-US" sz="4800" dirty="0"/>
              <a:t>Paper Title</a:t>
            </a:r>
            <a:r>
              <a:rPr lang="fr-FR" sz="4800" b="1" dirty="0"/>
              <a:t>, </a:t>
            </a:r>
            <a:r>
              <a:rPr lang="fr-FR" sz="4800" b="1" dirty="0" smtClean="0"/>
              <a:t>&lt;Arial</a:t>
            </a:r>
            <a:r>
              <a:rPr lang="fr-FR" sz="4800" b="1" dirty="0"/>
              <a:t>, 85 pts&gt;</a:t>
            </a:r>
          </a:p>
          <a:p>
            <a:pPr algn="ctr">
              <a:lnSpc>
                <a:spcPct val="80000"/>
              </a:lnSpc>
              <a:spcBef>
                <a:spcPts val="1800"/>
              </a:spcBef>
            </a:pP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1, </a:t>
            </a:r>
            <a:r>
              <a:rPr lang="fr-FR" sz="3800" b="1" dirty="0" err="1">
                <a:latin typeface="Garamond" pitchFamily="18" charset="0"/>
              </a:rPr>
              <a:t>Author</a:t>
            </a:r>
            <a:r>
              <a:rPr lang="fr-FR" sz="3800" b="1" dirty="0">
                <a:latin typeface="Garamond" pitchFamily="18" charset="0"/>
              </a:rPr>
              <a:t> </a:t>
            </a:r>
            <a:r>
              <a:rPr lang="fr-FR" sz="3800" b="1" dirty="0" smtClean="0">
                <a:latin typeface="Garamond" pitchFamily="18" charset="0"/>
              </a:rPr>
              <a:t>2, Author3.</a:t>
            </a:r>
            <a:endParaRPr lang="fr-FR" sz="3800" b="1" dirty="0">
              <a:latin typeface="Garamond" pitchFamily="18" charset="0"/>
            </a:endParaRPr>
          </a:p>
          <a:p>
            <a:pPr lvl="0"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1</a:t>
            </a: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>
                <a:latin typeface="Garamond" pitchFamily="18" charset="0"/>
              </a:rPr>
              <a:t>Affiliation 2 </a:t>
            </a:r>
            <a:endParaRPr lang="fr-FR" sz="3600" i="1" dirty="0" smtClean="0">
              <a:latin typeface="Garamond" pitchFamily="18" charset="0"/>
            </a:endParaRPr>
          </a:p>
          <a:p>
            <a:pPr algn="ctr" defTabSz="4214813">
              <a:spcBef>
                <a:spcPts val="0"/>
              </a:spcBef>
              <a:buClr>
                <a:srgbClr val="99CC00"/>
              </a:buClr>
              <a:tabLst>
                <a:tab pos="190500" algn="l"/>
                <a:tab pos="12573000" algn="l"/>
              </a:tabLst>
            </a:pPr>
            <a:r>
              <a:rPr lang="fr-FR" sz="3600" i="1" dirty="0" smtClean="0">
                <a:latin typeface="Garamond" pitchFamily="18" charset="0"/>
              </a:rPr>
              <a:t>Affiliation 3</a:t>
            </a:r>
            <a:endParaRPr lang="fr-FR" sz="3600" i="1" dirty="0">
              <a:latin typeface="Garamond" pitchFamily="18" charset="0"/>
            </a:endParaRPr>
          </a:p>
        </p:txBody>
      </p:sp>
      <p:sp>
        <p:nvSpPr>
          <p:cNvPr id="27" name="AutoShape 1245"/>
          <p:cNvSpPr>
            <a:spLocks noChangeArrowheads="1"/>
          </p:cNvSpPr>
          <p:nvPr/>
        </p:nvSpPr>
        <p:spPr bwMode="auto">
          <a:xfrm>
            <a:off x="106198" y="11601451"/>
            <a:ext cx="23162384" cy="9623158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14558A"/>
            </a:solidFill>
            <a:round/>
            <a:headEnd/>
            <a:tailEnd/>
          </a:ln>
        </p:spPr>
        <p:txBody>
          <a:bodyPr wrap="none" lIns="79461" tIns="39731" rIns="79461" bIns="39731" anchor="ctr"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08174" y="7309062"/>
            <a:ext cx="3492388" cy="630070"/>
          </a:xfrm>
          <a:prstGeom prst="rect">
            <a:avLst/>
          </a:prstGeom>
          <a:solidFill>
            <a:srgbClr val="0D3759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  </a:t>
            </a:r>
            <a:r>
              <a:rPr lang="fr-FR" sz="4000" b="1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mbria" pitchFamily="18" charset="0"/>
                <a:ea typeface="Verdana" panose="020B0604030504040204" pitchFamily="34" charset="0"/>
              </a:rPr>
              <a:t>Introduction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8174" y="11629542"/>
            <a:ext cx="3690571" cy="630070"/>
          </a:xfrm>
          <a:prstGeom prst="rect">
            <a:avLst/>
          </a:prstGeom>
          <a:solidFill>
            <a:srgbClr val="0D3759"/>
          </a:solidFill>
          <a:ln w="25400" cap="flat" cmpd="sng" algn="ctr">
            <a:solidFill>
              <a:srgbClr val="14558A"/>
            </a:solidFill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Methodology</a:t>
            </a:r>
            <a:endParaRPr lang="fr-FR" sz="4000" b="1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4178" y="21422630"/>
            <a:ext cx="2066510" cy="630070"/>
          </a:xfrm>
          <a:prstGeom prst="rect">
            <a:avLst/>
          </a:prstGeom>
          <a:solidFill>
            <a:srgbClr val="0D3759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 err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Results</a:t>
            </a:r>
            <a:endParaRPr lang="fr-FR" sz="4000" b="1" kern="0" dirty="0">
              <a:solidFill>
                <a:schemeClr val="bg1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08174" y="30855678"/>
            <a:ext cx="2888228" cy="701184"/>
          </a:xfrm>
          <a:prstGeom prst="rect">
            <a:avLst/>
          </a:prstGeom>
          <a:solidFill>
            <a:srgbClr val="0D3759"/>
          </a:solidFill>
          <a:ln w="25400" cap="flat" cmpd="sng" algn="ctr">
            <a:noFill/>
            <a:prstDash val="solid"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91437" tIns="45718" rIns="91437" bIns="45718" anchor="ctr"/>
          <a:lstStyle/>
          <a:p>
            <a:pPr algn="ctr" defTabSz="914365" fontAlgn="auto">
              <a:spcBef>
                <a:spcPts val="0"/>
              </a:spcBef>
              <a:spcAft>
                <a:spcPts val="0"/>
              </a:spcAft>
            </a:pPr>
            <a:r>
              <a:rPr lang="fr-FR" sz="4000" b="1" kern="0" dirty="0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37" name="Text Box 509"/>
          <p:cNvSpPr txBox="1">
            <a:spLocks noChangeArrowheads="1"/>
          </p:cNvSpPr>
          <p:nvPr/>
        </p:nvSpPr>
        <p:spPr bwMode="auto">
          <a:xfrm>
            <a:off x="7834732" y="25274411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45633" y="523895"/>
            <a:ext cx="9496889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وزارة الــدفــاع الــوطــنــي</a:t>
            </a: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الـمـدرسـة الـعـسـكـريـة الـمـتـعـددة الـتـقـنـيـات</a:t>
            </a:r>
          </a:p>
          <a:p>
            <a:pPr algn="ctr">
              <a:lnSpc>
                <a:spcPts val="5500"/>
              </a:lnSpc>
            </a:pPr>
            <a:r>
              <a:rPr lang="ar-DZ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الــشــهــيــد طــالــب عــبــد الــرحــمــان</a:t>
            </a:r>
            <a:endParaRPr lang="fr-FR" sz="3700" b="1" dirty="0">
              <a:solidFill>
                <a:srgbClr val="0D37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00562" y="530349"/>
            <a:ext cx="9496889" cy="2072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Ministry of National Defense</a:t>
            </a:r>
            <a:endParaRPr lang="ar-DZ" sz="3700" b="1" dirty="0">
              <a:solidFill>
                <a:srgbClr val="0D375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5500"/>
              </a:lnSpc>
            </a:pPr>
            <a:r>
              <a:rPr lang="fr-FR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École Militaire Polytechnique</a:t>
            </a:r>
          </a:p>
          <a:p>
            <a:pPr algn="ctr">
              <a:lnSpc>
                <a:spcPts val="5500"/>
              </a:lnSpc>
            </a:pPr>
            <a:r>
              <a:rPr lang="fr-FR" sz="3700" b="1" dirty="0" err="1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Chahid</a:t>
            </a:r>
            <a:r>
              <a:rPr lang="fr-FR" sz="3700" b="1" dirty="0">
                <a:solidFill>
                  <a:srgbClr val="0D37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TALEB Abderrahman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881A184-E2D2-4BB6-8D16-5CBE283C7058}"/>
              </a:ext>
            </a:extLst>
          </p:cNvPr>
          <p:cNvSpPr/>
          <p:nvPr/>
        </p:nvSpPr>
        <p:spPr>
          <a:xfrm>
            <a:off x="21003568" y="602174"/>
            <a:ext cx="2019021" cy="1931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your institution logo here</a:t>
            </a:r>
          </a:p>
        </p:txBody>
      </p:sp>
      <p:sp>
        <p:nvSpPr>
          <p:cNvPr id="22" name="Text Box 509"/>
          <p:cNvSpPr txBox="1">
            <a:spLocks noChangeArrowheads="1"/>
          </p:cNvSpPr>
          <p:nvPr/>
        </p:nvSpPr>
        <p:spPr bwMode="auto">
          <a:xfrm>
            <a:off x="7834732" y="15409315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 Box 509"/>
          <p:cNvSpPr txBox="1">
            <a:spLocks noChangeArrowheads="1"/>
          </p:cNvSpPr>
          <p:nvPr/>
        </p:nvSpPr>
        <p:spPr bwMode="auto">
          <a:xfrm>
            <a:off x="7840474" y="8245166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Text Box 509"/>
          <p:cNvSpPr txBox="1">
            <a:spLocks noChangeArrowheads="1"/>
          </p:cNvSpPr>
          <p:nvPr/>
        </p:nvSpPr>
        <p:spPr bwMode="auto">
          <a:xfrm>
            <a:off x="7834732" y="32295191"/>
            <a:ext cx="6980250" cy="291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0" tIns="147456" rIns="180000" bIns="147456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fr-FR" sz="3600" b="1" i="1" dirty="0">
              <a:solidFill>
                <a:srgbClr val="336600"/>
              </a:solidFill>
              <a:latin typeface="Garamond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Police : 32 pts, Time New Roman.</a:t>
            </a:r>
            <a:endParaRPr lang="fr-FR" sz="3200" b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>
              <a:lnSpc>
                <a:spcPct val="110000"/>
              </a:lnSpc>
              <a:spcBef>
                <a:spcPts val="1200"/>
              </a:spcBef>
            </a:pPr>
            <a:endParaRPr lang="fr-FR" sz="3200" b="1" i="1" dirty="0">
              <a:solidFill>
                <a:srgbClr val="33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4" y="661528"/>
            <a:ext cx="4570104" cy="162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8136</TotalTime>
  <Words>104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Modèle par défaut</vt:lpstr>
      <vt:lpstr>PowerPoint Presentation</vt:lpstr>
    </vt:vector>
  </TitlesOfParts>
  <Company>CCIP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Groupe ESIEE</dc:creator>
  <cp:lastModifiedBy>Aspire</cp:lastModifiedBy>
  <cp:revision>179</cp:revision>
  <dcterms:created xsi:type="dcterms:W3CDTF">2008-02-13T12:45:20Z</dcterms:created>
  <dcterms:modified xsi:type="dcterms:W3CDTF">2025-06-22T09:15:43Z</dcterms:modified>
</cp:coreProperties>
</file>